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7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7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7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14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2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3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3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2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78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59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97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D06BC-681B-4C2D-AD4E-598B57A93993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DDFB5-3D68-4777-82EA-509A1D79D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42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Trust &amp; Social Science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DCM Conference, 16 March, Joerg Friedrichs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64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7" y="365126"/>
            <a:ext cx="8151222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How social scientists </a:t>
            </a:r>
            <a:br>
              <a:rPr lang="en-GB" b="1" dirty="0" smtClean="0"/>
            </a:br>
            <a:r>
              <a:rPr lang="en-GB" b="1" dirty="0" smtClean="0"/>
              <a:t>(try to) earn trust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46811"/>
            <a:ext cx="7886700" cy="3930152"/>
          </a:xfrm>
        </p:spPr>
        <p:txBody>
          <a:bodyPr/>
          <a:lstStyle/>
          <a:p>
            <a:r>
              <a:rPr lang="en-GB" sz="3200" dirty="0" err="1" smtClean="0"/>
              <a:t>Credentialism</a:t>
            </a:r>
            <a:endParaRPr lang="en-GB" sz="3200" dirty="0" smtClean="0"/>
          </a:p>
          <a:p>
            <a:endParaRPr lang="en-GB" sz="3200" dirty="0" smtClean="0"/>
          </a:p>
          <a:p>
            <a:pPr lvl="1"/>
            <a:r>
              <a:rPr lang="en-GB" sz="2800" dirty="0" smtClean="0"/>
              <a:t>Epistemic</a:t>
            </a:r>
          </a:p>
          <a:p>
            <a:pPr lvl="1"/>
            <a:r>
              <a:rPr lang="en-GB" sz="2800" dirty="0" smtClean="0"/>
              <a:t>Social</a:t>
            </a:r>
          </a:p>
          <a:p>
            <a:pPr lvl="1"/>
            <a:r>
              <a:rPr lang="en-GB" sz="2800" dirty="0" smtClean="0"/>
              <a:t>Moral</a:t>
            </a:r>
          </a:p>
          <a:p>
            <a:endParaRPr lang="en-GB" dirty="0" smtClean="0"/>
          </a:p>
          <a:p>
            <a:r>
              <a:rPr lang="en-GB" sz="3200" dirty="0" smtClean="0"/>
              <a:t>Research integrity</a:t>
            </a:r>
          </a:p>
        </p:txBody>
      </p:sp>
    </p:spTree>
    <p:extLst>
      <p:ext uri="{BB962C8B-B14F-4D97-AF65-F5344CB8AC3E}">
        <p14:creationId xmlns:p14="http://schemas.microsoft.com/office/powerpoint/2010/main" val="325909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Reflecting on experience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4194"/>
            <a:ext cx="7886700" cy="3642769"/>
          </a:xfrm>
        </p:spPr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en-GB" sz="3200" dirty="0"/>
              <a:t>Vision of human </a:t>
            </a:r>
            <a:r>
              <a:rPr lang="en-GB" sz="3200" dirty="0" smtClean="0"/>
              <a:t>flourishing</a:t>
            </a:r>
          </a:p>
          <a:p>
            <a:pPr marL="514350" lvl="0" indent="-514350">
              <a:buFont typeface="+mj-lt"/>
              <a:buAutoNum type="alphaLcParenR"/>
            </a:pPr>
            <a:endParaRPr lang="en-GB" sz="3200" dirty="0"/>
          </a:p>
          <a:p>
            <a:pPr marL="514350" lvl="0" indent="-514350">
              <a:buFont typeface="+mj-lt"/>
              <a:buAutoNum type="alphaLcParenR"/>
            </a:pPr>
            <a:r>
              <a:rPr lang="en-GB" sz="3200" dirty="0"/>
              <a:t>Frameworks and </a:t>
            </a:r>
            <a:r>
              <a:rPr lang="en-GB" sz="3200" dirty="0" smtClean="0"/>
              <a:t>tools</a:t>
            </a:r>
          </a:p>
          <a:p>
            <a:pPr marL="514350" lvl="0" indent="-514350">
              <a:buFont typeface="+mj-lt"/>
              <a:buAutoNum type="alphaLcParenR"/>
            </a:pPr>
            <a:endParaRPr lang="en-GB" sz="3200" dirty="0"/>
          </a:p>
          <a:p>
            <a:pPr marL="514350" lvl="0" indent="-514350">
              <a:buFont typeface="+mj-lt"/>
              <a:buAutoNum type="alphaLcParenR"/>
            </a:pPr>
            <a:r>
              <a:rPr lang="en-GB" sz="3200" dirty="0"/>
              <a:t>Research integrity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38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Trust &amp; Social Science</vt:lpstr>
      <vt:lpstr>How social scientists  (try to) earn trust</vt:lpstr>
      <vt:lpstr>Reflecting on experience</vt:lpstr>
    </vt:vector>
  </TitlesOfParts>
  <Company>ODID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social scientists (try to) earn trust</dc:title>
  <dc:creator>Joerg Friedrichs</dc:creator>
  <cp:lastModifiedBy>Joerg Friedrichs</cp:lastModifiedBy>
  <cp:revision>6</cp:revision>
  <dcterms:created xsi:type="dcterms:W3CDTF">2019-03-15T21:31:46Z</dcterms:created>
  <dcterms:modified xsi:type="dcterms:W3CDTF">2019-03-18T09:06:50Z</dcterms:modified>
</cp:coreProperties>
</file>